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0" r:id="rId1"/>
  </p:sldMasterIdLst>
  <p:sldIdLst>
    <p:sldId id="256" r:id="rId2"/>
    <p:sldId id="267" r:id="rId3"/>
    <p:sldId id="257" r:id="rId4"/>
    <p:sldId id="258" r:id="rId5"/>
    <p:sldId id="260" r:id="rId6"/>
    <p:sldId id="261" r:id="rId7"/>
    <p:sldId id="263" r:id="rId8"/>
    <p:sldId id="266" r:id="rId9"/>
    <p:sldId id="264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807BAB-3555-930D-AFAC-C5EFEE370026}" v="344" dt="2025-03-30T19:01:17.4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3F75C1-C0F0-4CCB-ABAC-AFE1B0B34DBA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1E3784A6-B9D6-4993-A984-48AA9B684DE0}">
      <dgm:prSet phldrT="[Text]"/>
      <dgm:spPr/>
      <dgm:t>
        <a:bodyPr/>
        <a:lstStyle/>
        <a:p>
          <a:r>
            <a:rPr lang="de-DE" noProof="0" dirty="0"/>
            <a:t>2 Conv CNN</a:t>
          </a:r>
        </a:p>
      </dgm:t>
    </dgm:pt>
    <dgm:pt modelId="{7B938CA5-1527-4AC7-9642-CDDE11D45742}" type="parTrans" cxnId="{D1DCBF28-CE5C-4263-A247-4BD5B3D82AB2}">
      <dgm:prSet/>
      <dgm:spPr/>
      <dgm:t>
        <a:bodyPr/>
        <a:lstStyle/>
        <a:p>
          <a:endParaRPr lang="de-DE"/>
        </a:p>
      </dgm:t>
    </dgm:pt>
    <dgm:pt modelId="{3A01B86A-81C4-45B0-B501-553128B8F6A2}" type="sibTrans" cxnId="{D1DCBF28-CE5C-4263-A247-4BD5B3D82AB2}">
      <dgm:prSet/>
      <dgm:spPr/>
      <dgm:t>
        <a:bodyPr/>
        <a:lstStyle/>
        <a:p>
          <a:endParaRPr lang="de-DE"/>
        </a:p>
      </dgm:t>
    </dgm:pt>
    <dgm:pt modelId="{6790EB68-CFEA-43BC-BAFF-3EA9B71A1D74}">
      <dgm:prSet phldrT="[Text]"/>
      <dgm:spPr/>
      <dgm:t>
        <a:bodyPr/>
        <a:lstStyle/>
        <a:p>
          <a:r>
            <a:rPr lang="de-DE" noProof="0" dirty="0"/>
            <a:t>1 Conv CNN</a:t>
          </a:r>
        </a:p>
      </dgm:t>
    </dgm:pt>
    <dgm:pt modelId="{81191107-8228-4E8B-A82B-2EA20C2B2125}" type="parTrans" cxnId="{D578D541-0097-4341-B531-464C7149E4F7}">
      <dgm:prSet/>
      <dgm:spPr/>
      <dgm:t>
        <a:bodyPr/>
        <a:lstStyle/>
        <a:p>
          <a:endParaRPr lang="de-DE"/>
        </a:p>
      </dgm:t>
    </dgm:pt>
    <dgm:pt modelId="{03409E0F-D2B9-4E8A-B92E-22327ADC6775}" type="sibTrans" cxnId="{D578D541-0097-4341-B531-464C7149E4F7}">
      <dgm:prSet/>
      <dgm:spPr/>
      <dgm:t>
        <a:bodyPr/>
        <a:lstStyle/>
        <a:p>
          <a:endParaRPr lang="de-DE"/>
        </a:p>
      </dgm:t>
    </dgm:pt>
    <dgm:pt modelId="{BE527F14-E2DD-403D-8716-FCDBC788F5B4}">
      <dgm:prSet phldrT="[Text]"/>
      <dgm:spPr/>
      <dgm:t>
        <a:bodyPr/>
        <a:lstStyle/>
        <a:p>
          <a:r>
            <a:rPr lang="de-DE" noProof="0" dirty="0"/>
            <a:t>FFT CNN</a:t>
          </a:r>
        </a:p>
      </dgm:t>
    </dgm:pt>
    <dgm:pt modelId="{DC26B360-F476-43CD-A8A5-AC72F5E513F9}" type="parTrans" cxnId="{1DF0695E-79FD-4EFC-B635-4B703BF8CFD7}">
      <dgm:prSet/>
      <dgm:spPr/>
      <dgm:t>
        <a:bodyPr/>
        <a:lstStyle/>
        <a:p>
          <a:endParaRPr lang="de-DE"/>
        </a:p>
      </dgm:t>
    </dgm:pt>
    <dgm:pt modelId="{4E84638F-9EA7-4E73-B9DA-A9DAE79C37FB}" type="sibTrans" cxnId="{1DF0695E-79FD-4EFC-B635-4B703BF8CFD7}">
      <dgm:prSet/>
      <dgm:spPr/>
      <dgm:t>
        <a:bodyPr/>
        <a:lstStyle/>
        <a:p>
          <a:endParaRPr lang="de-DE"/>
        </a:p>
      </dgm:t>
    </dgm:pt>
    <dgm:pt modelId="{631600B5-D358-4A41-B9D2-A04F86DAE0EC}">
      <dgm:prSet custT="1"/>
      <dgm:spPr/>
      <dgm:t>
        <a:bodyPr/>
        <a:lstStyle/>
        <a:p>
          <a:r>
            <a:rPr lang="de-DE" sz="3200" noProof="0" dirty="0"/>
            <a:t>Erster Aufbau</a:t>
          </a:r>
        </a:p>
      </dgm:t>
    </dgm:pt>
    <dgm:pt modelId="{9E73725C-594F-42EC-9F95-28A691B94F17}" type="parTrans" cxnId="{EE962F77-2D88-4080-A02A-FA3BDE90B0A8}">
      <dgm:prSet/>
      <dgm:spPr/>
      <dgm:t>
        <a:bodyPr/>
        <a:lstStyle/>
        <a:p>
          <a:endParaRPr lang="de-DE"/>
        </a:p>
      </dgm:t>
    </dgm:pt>
    <dgm:pt modelId="{651F83EC-A43C-4CCB-B77F-52C38BA94E88}" type="sibTrans" cxnId="{EE962F77-2D88-4080-A02A-FA3BDE90B0A8}">
      <dgm:prSet/>
      <dgm:spPr/>
      <dgm:t>
        <a:bodyPr/>
        <a:lstStyle/>
        <a:p>
          <a:endParaRPr lang="de-DE"/>
        </a:p>
      </dgm:t>
    </dgm:pt>
    <dgm:pt modelId="{55AC4B0D-9AF2-46E0-A144-F86E2E0328B0}">
      <dgm:prSet/>
      <dgm:spPr/>
      <dgm:t>
        <a:bodyPr/>
        <a:lstStyle/>
        <a:p>
          <a:r>
            <a:rPr lang="de-DE" noProof="0" dirty="0"/>
            <a:t>32 Übergabeparameter</a:t>
          </a:r>
        </a:p>
      </dgm:t>
    </dgm:pt>
    <dgm:pt modelId="{001A8868-F1AD-48BE-88E2-16AC2A82D5F1}" type="parTrans" cxnId="{88E5627D-E018-4932-A5B0-323C014334ED}">
      <dgm:prSet/>
      <dgm:spPr/>
      <dgm:t>
        <a:bodyPr/>
        <a:lstStyle/>
        <a:p>
          <a:endParaRPr lang="de-DE"/>
        </a:p>
      </dgm:t>
    </dgm:pt>
    <dgm:pt modelId="{B42B5E3E-4FD8-401E-8C52-1069630A8830}" type="sibTrans" cxnId="{88E5627D-E018-4932-A5B0-323C014334ED}">
      <dgm:prSet/>
      <dgm:spPr/>
      <dgm:t>
        <a:bodyPr/>
        <a:lstStyle/>
        <a:p>
          <a:endParaRPr lang="de-DE"/>
        </a:p>
      </dgm:t>
    </dgm:pt>
    <dgm:pt modelId="{236BF356-9A60-4130-9410-FEFFF8F5FCA4}">
      <dgm:prSet/>
      <dgm:spPr/>
      <dgm:t>
        <a:bodyPr/>
        <a:lstStyle/>
        <a:p>
          <a:r>
            <a:rPr lang="de-DE" noProof="0" dirty="0"/>
            <a:t>Fouriertransformiertes Signal</a:t>
          </a:r>
        </a:p>
      </dgm:t>
    </dgm:pt>
    <dgm:pt modelId="{FCE319F6-1E03-482D-89FC-D43FA5FC6BF4}" type="parTrans" cxnId="{9B1688AC-18E2-4307-8FF0-D2050C08B2EE}">
      <dgm:prSet/>
      <dgm:spPr/>
      <dgm:t>
        <a:bodyPr/>
        <a:lstStyle/>
        <a:p>
          <a:endParaRPr lang="de-DE"/>
        </a:p>
      </dgm:t>
    </dgm:pt>
    <dgm:pt modelId="{648920D1-6B5A-4E14-999F-EDAA46F8244D}" type="sibTrans" cxnId="{9B1688AC-18E2-4307-8FF0-D2050C08B2EE}">
      <dgm:prSet/>
      <dgm:spPr/>
      <dgm:t>
        <a:bodyPr/>
        <a:lstStyle/>
        <a:p>
          <a:endParaRPr lang="de-DE"/>
        </a:p>
      </dgm:t>
    </dgm:pt>
    <dgm:pt modelId="{C0C955B0-783D-44ED-A0B9-6A3313F826D0}" type="pres">
      <dgm:prSet presAssocID="{A53F75C1-C0F0-4CCB-ABAC-AFE1B0B34DBA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D5CCF629-B92D-4CA0-8708-A2EEC8F33805}" type="pres">
      <dgm:prSet presAssocID="{1E3784A6-B9D6-4993-A984-48AA9B684DE0}" presName="parentLin" presStyleCnt="0"/>
      <dgm:spPr/>
    </dgm:pt>
    <dgm:pt modelId="{C8B1C79E-BB08-481B-B8C5-CD75D9B85341}" type="pres">
      <dgm:prSet presAssocID="{1E3784A6-B9D6-4993-A984-48AA9B684DE0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FB417CF7-009D-4C31-9D41-2AC6C2DFCBF4}" type="pres">
      <dgm:prSet presAssocID="{1E3784A6-B9D6-4993-A984-48AA9B684DE0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1762737-23B9-4305-BDFB-851E324DD1D6}" type="pres">
      <dgm:prSet presAssocID="{1E3784A6-B9D6-4993-A984-48AA9B684DE0}" presName="negativeSpace" presStyleCnt="0"/>
      <dgm:spPr/>
    </dgm:pt>
    <dgm:pt modelId="{A889E788-E81A-4944-BB14-61CCFA71CAC0}" type="pres">
      <dgm:prSet presAssocID="{1E3784A6-B9D6-4993-A984-48AA9B684DE0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F06A6D3-02F3-4C09-BDEF-2AC7711E8728}" type="pres">
      <dgm:prSet presAssocID="{3A01B86A-81C4-45B0-B501-553128B8F6A2}" presName="spaceBetweenRectangles" presStyleCnt="0"/>
      <dgm:spPr/>
    </dgm:pt>
    <dgm:pt modelId="{C461A5B2-8A10-4A9C-A15B-684B46483E7E}" type="pres">
      <dgm:prSet presAssocID="{6790EB68-CFEA-43BC-BAFF-3EA9B71A1D74}" presName="parentLin" presStyleCnt="0"/>
      <dgm:spPr/>
    </dgm:pt>
    <dgm:pt modelId="{380A1F59-8F12-445D-8F81-989B2F72B1B1}" type="pres">
      <dgm:prSet presAssocID="{6790EB68-CFEA-43BC-BAFF-3EA9B71A1D74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936505E4-12FF-4F9B-96F9-BEFFC049939F}" type="pres">
      <dgm:prSet presAssocID="{6790EB68-CFEA-43BC-BAFF-3EA9B71A1D74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0CB1D43-7C5B-431F-AD58-AC9E20172744}" type="pres">
      <dgm:prSet presAssocID="{6790EB68-CFEA-43BC-BAFF-3EA9B71A1D74}" presName="negativeSpace" presStyleCnt="0"/>
      <dgm:spPr/>
    </dgm:pt>
    <dgm:pt modelId="{EA9A4CF0-D55D-48A7-A873-FEA74E423265}" type="pres">
      <dgm:prSet presAssocID="{6790EB68-CFEA-43BC-BAFF-3EA9B71A1D74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A98C64F-D01D-4178-8EBF-681D877E288D}" type="pres">
      <dgm:prSet presAssocID="{03409E0F-D2B9-4E8A-B92E-22327ADC6775}" presName="spaceBetweenRectangles" presStyleCnt="0"/>
      <dgm:spPr/>
    </dgm:pt>
    <dgm:pt modelId="{2E64A898-D1DE-4B92-B6B9-2ED1E3206E2B}" type="pres">
      <dgm:prSet presAssocID="{BE527F14-E2DD-403D-8716-FCDBC788F5B4}" presName="parentLin" presStyleCnt="0"/>
      <dgm:spPr/>
    </dgm:pt>
    <dgm:pt modelId="{17558894-1BE7-4758-904F-84277DC34CD8}" type="pres">
      <dgm:prSet presAssocID="{BE527F14-E2DD-403D-8716-FCDBC788F5B4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75F5425F-C6A8-406F-992A-1187D4B498D4}" type="pres">
      <dgm:prSet presAssocID="{BE527F14-E2DD-403D-8716-FCDBC788F5B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B340924-CEDB-488C-85F0-F4AB816DE5F0}" type="pres">
      <dgm:prSet presAssocID="{BE527F14-E2DD-403D-8716-FCDBC788F5B4}" presName="negativeSpace" presStyleCnt="0"/>
      <dgm:spPr/>
    </dgm:pt>
    <dgm:pt modelId="{71FB4072-FC8A-4C5A-9DB7-FB0DE5260A42}" type="pres">
      <dgm:prSet presAssocID="{BE527F14-E2DD-403D-8716-FCDBC788F5B4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578D541-0097-4341-B531-464C7149E4F7}" srcId="{A53F75C1-C0F0-4CCB-ABAC-AFE1B0B34DBA}" destId="{6790EB68-CFEA-43BC-BAFF-3EA9B71A1D74}" srcOrd="1" destOrd="0" parTransId="{81191107-8228-4E8B-A82B-2EA20C2B2125}" sibTransId="{03409E0F-D2B9-4E8A-B92E-22327ADC6775}"/>
    <dgm:cxn modelId="{F2E308EC-D7C3-436F-BE79-C7B42C7F38B9}" type="presOf" srcId="{1E3784A6-B9D6-4993-A984-48AA9B684DE0}" destId="{C8B1C79E-BB08-481B-B8C5-CD75D9B85341}" srcOrd="0" destOrd="0" presId="urn:microsoft.com/office/officeart/2005/8/layout/list1"/>
    <dgm:cxn modelId="{1DF0695E-79FD-4EFC-B635-4B703BF8CFD7}" srcId="{A53F75C1-C0F0-4CCB-ABAC-AFE1B0B34DBA}" destId="{BE527F14-E2DD-403D-8716-FCDBC788F5B4}" srcOrd="2" destOrd="0" parTransId="{DC26B360-F476-43CD-A8A5-AC72F5E513F9}" sibTransId="{4E84638F-9EA7-4E73-B9DA-A9DAE79C37FB}"/>
    <dgm:cxn modelId="{CA17844F-A028-4C46-99D9-B38BE3ECA4D8}" type="presOf" srcId="{A53F75C1-C0F0-4CCB-ABAC-AFE1B0B34DBA}" destId="{C0C955B0-783D-44ED-A0B9-6A3313F826D0}" srcOrd="0" destOrd="0" presId="urn:microsoft.com/office/officeart/2005/8/layout/list1"/>
    <dgm:cxn modelId="{EE962F77-2D88-4080-A02A-FA3BDE90B0A8}" srcId="{1E3784A6-B9D6-4993-A984-48AA9B684DE0}" destId="{631600B5-D358-4A41-B9D2-A04F86DAE0EC}" srcOrd="0" destOrd="0" parTransId="{9E73725C-594F-42EC-9F95-28A691B94F17}" sibTransId="{651F83EC-A43C-4CCB-B77F-52C38BA94E88}"/>
    <dgm:cxn modelId="{1793C0FB-61A5-47E3-A6AD-FE3E793AD446}" type="presOf" srcId="{BE527F14-E2DD-403D-8716-FCDBC788F5B4}" destId="{75F5425F-C6A8-406F-992A-1187D4B498D4}" srcOrd="1" destOrd="0" presId="urn:microsoft.com/office/officeart/2005/8/layout/list1"/>
    <dgm:cxn modelId="{88E5627D-E018-4932-A5B0-323C014334ED}" srcId="{6790EB68-CFEA-43BC-BAFF-3EA9B71A1D74}" destId="{55AC4B0D-9AF2-46E0-A144-F86E2E0328B0}" srcOrd="0" destOrd="0" parTransId="{001A8868-F1AD-48BE-88E2-16AC2A82D5F1}" sibTransId="{B42B5E3E-4FD8-401E-8C52-1069630A8830}"/>
    <dgm:cxn modelId="{710A9F52-5DDD-4255-BDB5-D1293B945D0E}" type="presOf" srcId="{55AC4B0D-9AF2-46E0-A144-F86E2E0328B0}" destId="{EA9A4CF0-D55D-48A7-A873-FEA74E423265}" srcOrd="0" destOrd="0" presId="urn:microsoft.com/office/officeart/2005/8/layout/list1"/>
    <dgm:cxn modelId="{F4FE774B-074A-42B8-BACD-F46499D72BB5}" type="presOf" srcId="{1E3784A6-B9D6-4993-A984-48AA9B684DE0}" destId="{FB417CF7-009D-4C31-9D41-2AC6C2DFCBF4}" srcOrd="1" destOrd="0" presId="urn:microsoft.com/office/officeart/2005/8/layout/list1"/>
    <dgm:cxn modelId="{BBFDCA85-F476-4037-99FA-56913B413691}" type="presOf" srcId="{6790EB68-CFEA-43BC-BAFF-3EA9B71A1D74}" destId="{380A1F59-8F12-445D-8F81-989B2F72B1B1}" srcOrd="0" destOrd="0" presId="urn:microsoft.com/office/officeart/2005/8/layout/list1"/>
    <dgm:cxn modelId="{F3456C3C-CC79-4479-93F1-E9066510C1B4}" type="presOf" srcId="{6790EB68-CFEA-43BC-BAFF-3EA9B71A1D74}" destId="{936505E4-12FF-4F9B-96F9-BEFFC049939F}" srcOrd="1" destOrd="0" presId="urn:microsoft.com/office/officeart/2005/8/layout/list1"/>
    <dgm:cxn modelId="{5050ABD8-B98F-4E96-9ABC-543C555542A9}" type="presOf" srcId="{BE527F14-E2DD-403D-8716-FCDBC788F5B4}" destId="{17558894-1BE7-4758-904F-84277DC34CD8}" srcOrd="0" destOrd="0" presId="urn:microsoft.com/office/officeart/2005/8/layout/list1"/>
    <dgm:cxn modelId="{D1DCBF28-CE5C-4263-A247-4BD5B3D82AB2}" srcId="{A53F75C1-C0F0-4CCB-ABAC-AFE1B0B34DBA}" destId="{1E3784A6-B9D6-4993-A984-48AA9B684DE0}" srcOrd="0" destOrd="0" parTransId="{7B938CA5-1527-4AC7-9642-CDDE11D45742}" sibTransId="{3A01B86A-81C4-45B0-B501-553128B8F6A2}"/>
    <dgm:cxn modelId="{9B1688AC-18E2-4307-8FF0-D2050C08B2EE}" srcId="{BE527F14-E2DD-403D-8716-FCDBC788F5B4}" destId="{236BF356-9A60-4130-9410-FEFFF8F5FCA4}" srcOrd="0" destOrd="0" parTransId="{FCE319F6-1E03-482D-89FC-D43FA5FC6BF4}" sibTransId="{648920D1-6B5A-4E14-999F-EDAA46F8244D}"/>
    <dgm:cxn modelId="{7D67AD1C-A909-4C2C-8FAE-B037575AE7A2}" type="presOf" srcId="{236BF356-9A60-4130-9410-FEFFF8F5FCA4}" destId="{71FB4072-FC8A-4C5A-9DB7-FB0DE5260A42}" srcOrd="0" destOrd="0" presId="urn:microsoft.com/office/officeart/2005/8/layout/list1"/>
    <dgm:cxn modelId="{770F0931-4521-453B-89B3-7BC78AB5142B}" type="presOf" srcId="{631600B5-D358-4A41-B9D2-A04F86DAE0EC}" destId="{A889E788-E81A-4944-BB14-61CCFA71CAC0}" srcOrd="0" destOrd="0" presId="urn:microsoft.com/office/officeart/2005/8/layout/list1"/>
    <dgm:cxn modelId="{5BF1D628-B1B5-475A-8A61-8CCABBAA5E3E}" type="presParOf" srcId="{C0C955B0-783D-44ED-A0B9-6A3313F826D0}" destId="{D5CCF629-B92D-4CA0-8708-A2EEC8F33805}" srcOrd="0" destOrd="0" presId="urn:microsoft.com/office/officeart/2005/8/layout/list1"/>
    <dgm:cxn modelId="{6B940216-50A6-40D2-9018-BC24A9340F1E}" type="presParOf" srcId="{D5CCF629-B92D-4CA0-8708-A2EEC8F33805}" destId="{C8B1C79E-BB08-481B-B8C5-CD75D9B85341}" srcOrd="0" destOrd="0" presId="urn:microsoft.com/office/officeart/2005/8/layout/list1"/>
    <dgm:cxn modelId="{56869C6A-30BC-4EE5-8C1A-2D3092BAC83D}" type="presParOf" srcId="{D5CCF629-B92D-4CA0-8708-A2EEC8F33805}" destId="{FB417CF7-009D-4C31-9D41-2AC6C2DFCBF4}" srcOrd="1" destOrd="0" presId="urn:microsoft.com/office/officeart/2005/8/layout/list1"/>
    <dgm:cxn modelId="{55312424-1634-401F-8D83-E4F2BEE489D8}" type="presParOf" srcId="{C0C955B0-783D-44ED-A0B9-6A3313F826D0}" destId="{F1762737-23B9-4305-BDFB-851E324DD1D6}" srcOrd="1" destOrd="0" presId="urn:microsoft.com/office/officeart/2005/8/layout/list1"/>
    <dgm:cxn modelId="{A32CD5CE-FBBF-4220-951F-3D7521F2EAB7}" type="presParOf" srcId="{C0C955B0-783D-44ED-A0B9-6A3313F826D0}" destId="{A889E788-E81A-4944-BB14-61CCFA71CAC0}" srcOrd="2" destOrd="0" presId="urn:microsoft.com/office/officeart/2005/8/layout/list1"/>
    <dgm:cxn modelId="{1C3D5D45-CF84-446D-BC2F-2BD3A4D9E439}" type="presParOf" srcId="{C0C955B0-783D-44ED-A0B9-6A3313F826D0}" destId="{9F06A6D3-02F3-4C09-BDEF-2AC7711E8728}" srcOrd="3" destOrd="0" presId="urn:microsoft.com/office/officeart/2005/8/layout/list1"/>
    <dgm:cxn modelId="{0A4E204E-F6EF-4AB2-9F6E-9A607A7D0574}" type="presParOf" srcId="{C0C955B0-783D-44ED-A0B9-6A3313F826D0}" destId="{C461A5B2-8A10-4A9C-A15B-684B46483E7E}" srcOrd="4" destOrd="0" presId="urn:microsoft.com/office/officeart/2005/8/layout/list1"/>
    <dgm:cxn modelId="{0982AA64-559F-48EE-B0C1-2A8DD225B48F}" type="presParOf" srcId="{C461A5B2-8A10-4A9C-A15B-684B46483E7E}" destId="{380A1F59-8F12-445D-8F81-989B2F72B1B1}" srcOrd="0" destOrd="0" presId="urn:microsoft.com/office/officeart/2005/8/layout/list1"/>
    <dgm:cxn modelId="{48B1DDAA-4539-4CCD-8A8C-B28CC1E1FE2E}" type="presParOf" srcId="{C461A5B2-8A10-4A9C-A15B-684B46483E7E}" destId="{936505E4-12FF-4F9B-96F9-BEFFC049939F}" srcOrd="1" destOrd="0" presId="urn:microsoft.com/office/officeart/2005/8/layout/list1"/>
    <dgm:cxn modelId="{78BA79BC-84EF-40A3-9E89-22D004623919}" type="presParOf" srcId="{C0C955B0-783D-44ED-A0B9-6A3313F826D0}" destId="{10CB1D43-7C5B-431F-AD58-AC9E20172744}" srcOrd="5" destOrd="0" presId="urn:microsoft.com/office/officeart/2005/8/layout/list1"/>
    <dgm:cxn modelId="{7F91A3B4-D15D-4ADF-B117-812EE91DB480}" type="presParOf" srcId="{C0C955B0-783D-44ED-A0B9-6A3313F826D0}" destId="{EA9A4CF0-D55D-48A7-A873-FEA74E423265}" srcOrd="6" destOrd="0" presId="urn:microsoft.com/office/officeart/2005/8/layout/list1"/>
    <dgm:cxn modelId="{9A5E54F2-644A-421C-A5B9-8DBB3A07BA7F}" type="presParOf" srcId="{C0C955B0-783D-44ED-A0B9-6A3313F826D0}" destId="{9A98C64F-D01D-4178-8EBF-681D877E288D}" srcOrd="7" destOrd="0" presId="urn:microsoft.com/office/officeart/2005/8/layout/list1"/>
    <dgm:cxn modelId="{FFE928BE-5020-4FC9-A8D6-118F31271EB5}" type="presParOf" srcId="{C0C955B0-783D-44ED-A0B9-6A3313F826D0}" destId="{2E64A898-D1DE-4B92-B6B9-2ED1E3206E2B}" srcOrd="8" destOrd="0" presId="urn:microsoft.com/office/officeart/2005/8/layout/list1"/>
    <dgm:cxn modelId="{9FC267C6-DC96-4CDC-A832-FCE91070D354}" type="presParOf" srcId="{2E64A898-D1DE-4B92-B6B9-2ED1E3206E2B}" destId="{17558894-1BE7-4758-904F-84277DC34CD8}" srcOrd="0" destOrd="0" presId="urn:microsoft.com/office/officeart/2005/8/layout/list1"/>
    <dgm:cxn modelId="{DA65AD75-5CFE-425D-8FE6-A9FD9737DED9}" type="presParOf" srcId="{2E64A898-D1DE-4B92-B6B9-2ED1E3206E2B}" destId="{75F5425F-C6A8-406F-992A-1187D4B498D4}" srcOrd="1" destOrd="0" presId="urn:microsoft.com/office/officeart/2005/8/layout/list1"/>
    <dgm:cxn modelId="{6674578C-EFF5-4B34-82BE-913B7D1EF516}" type="presParOf" srcId="{C0C955B0-783D-44ED-A0B9-6A3313F826D0}" destId="{8B340924-CEDB-488C-85F0-F4AB816DE5F0}" srcOrd="9" destOrd="0" presId="urn:microsoft.com/office/officeart/2005/8/layout/list1"/>
    <dgm:cxn modelId="{8ECDA406-77B0-439B-B337-052835E9AA91}" type="presParOf" srcId="{C0C955B0-783D-44ED-A0B9-6A3313F826D0}" destId="{71FB4072-FC8A-4C5A-9DB7-FB0DE5260A42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390A90-BC85-4BB6-8A8D-DE0B43EFDDDF}" type="doc">
      <dgm:prSet loTypeId="urn:microsoft.com/office/officeart/2005/8/layout/hProcess9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C8CAF939-6543-4626-A264-0863960BCE19}">
      <dgm:prSet phldrT="[Text]"/>
      <dgm:spPr/>
      <dgm:t>
        <a:bodyPr/>
        <a:lstStyle/>
        <a:p>
          <a:r>
            <a:rPr lang="de-DE" dirty="0"/>
            <a:t>Stereo ➞ Mono </a:t>
          </a:r>
        </a:p>
      </dgm:t>
    </dgm:pt>
    <dgm:pt modelId="{8A21104E-6BB7-4DC9-8EF5-0C21BB86F0A3}" type="parTrans" cxnId="{0B4BD633-C625-44A3-9A3D-6309835AE982}">
      <dgm:prSet/>
      <dgm:spPr/>
      <dgm:t>
        <a:bodyPr/>
        <a:lstStyle/>
        <a:p>
          <a:endParaRPr lang="de-DE"/>
        </a:p>
      </dgm:t>
    </dgm:pt>
    <dgm:pt modelId="{ACBE271A-B50A-49EA-A135-4B0D9E91F7E0}" type="sibTrans" cxnId="{0B4BD633-C625-44A3-9A3D-6309835AE982}">
      <dgm:prSet/>
      <dgm:spPr/>
      <dgm:t>
        <a:bodyPr/>
        <a:lstStyle/>
        <a:p>
          <a:endParaRPr lang="de-DE"/>
        </a:p>
      </dgm:t>
    </dgm:pt>
    <dgm:pt modelId="{8A5EA74F-1983-448B-AB5F-252C8983049A}">
      <dgm:prSet phldrT="[Text]"/>
      <dgm:spPr/>
      <dgm:t>
        <a:bodyPr/>
        <a:lstStyle/>
        <a:p>
          <a:r>
            <a:rPr lang="de-DE" dirty="0"/>
            <a:t>Resampel</a:t>
          </a:r>
        </a:p>
      </dgm:t>
    </dgm:pt>
    <dgm:pt modelId="{A105068F-D440-4007-975B-58A4B9D969AE}" type="parTrans" cxnId="{E49F8549-FB81-499B-818C-EB0AEEB186F5}">
      <dgm:prSet/>
      <dgm:spPr/>
      <dgm:t>
        <a:bodyPr/>
        <a:lstStyle/>
        <a:p>
          <a:endParaRPr lang="de-DE"/>
        </a:p>
      </dgm:t>
    </dgm:pt>
    <dgm:pt modelId="{EFBCA20F-885A-4CEC-A7E2-E705C170BF64}" type="sibTrans" cxnId="{E49F8549-FB81-499B-818C-EB0AEEB186F5}">
      <dgm:prSet/>
      <dgm:spPr/>
      <dgm:t>
        <a:bodyPr/>
        <a:lstStyle/>
        <a:p>
          <a:endParaRPr lang="de-DE"/>
        </a:p>
      </dgm:t>
    </dgm:pt>
    <dgm:pt modelId="{621B17D9-E11F-4A3E-8534-2D8D50F42825}">
      <dgm:prSet phldrT="[Text]"/>
      <dgm:spPr/>
      <dgm:t>
        <a:bodyPr/>
        <a:lstStyle/>
        <a:p>
          <a:r>
            <a:rPr lang="de-DE" dirty="0"/>
            <a:t>Normiert</a:t>
          </a:r>
        </a:p>
      </dgm:t>
    </dgm:pt>
    <dgm:pt modelId="{CE840F94-134A-4E10-9849-7FBB91758C17}" type="parTrans" cxnId="{9DEC5EF1-2031-473F-BD09-B5B5A300F141}">
      <dgm:prSet/>
      <dgm:spPr/>
      <dgm:t>
        <a:bodyPr/>
        <a:lstStyle/>
        <a:p>
          <a:endParaRPr lang="de-DE"/>
        </a:p>
      </dgm:t>
    </dgm:pt>
    <dgm:pt modelId="{B6B4AA5D-8ED2-4F77-9BBC-632E3D91BB64}" type="sibTrans" cxnId="{9DEC5EF1-2031-473F-BD09-B5B5A300F141}">
      <dgm:prSet/>
      <dgm:spPr/>
      <dgm:t>
        <a:bodyPr/>
        <a:lstStyle/>
        <a:p>
          <a:endParaRPr lang="de-DE"/>
        </a:p>
      </dgm:t>
    </dgm:pt>
    <dgm:pt modelId="{AA8E0AF3-A107-4439-B702-D5B980B891FB}">
      <dgm:prSet/>
      <dgm:spPr/>
      <dgm:t>
        <a:bodyPr/>
        <a:lstStyle/>
        <a:p>
          <a:r>
            <a:rPr lang="de-DE" dirty="0"/>
            <a:t>Padding</a:t>
          </a:r>
          <a:r>
            <a:rPr lang="de-DE" baseline="0" dirty="0"/>
            <a:t> / Trimming</a:t>
          </a:r>
          <a:endParaRPr lang="de-DE" dirty="0"/>
        </a:p>
      </dgm:t>
    </dgm:pt>
    <dgm:pt modelId="{E7EC447D-258B-49F6-ABFD-C9B4D9EE0F68}" type="parTrans" cxnId="{15298ED4-236C-49EB-A64B-E0D1C5A14AC5}">
      <dgm:prSet/>
      <dgm:spPr/>
      <dgm:t>
        <a:bodyPr/>
        <a:lstStyle/>
        <a:p>
          <a:endParaRPr lang="de-DE"/>
        </a:p>
      </dgm:t>
    </dgm:pt>
    <dgm:pt modelId="{F36449B4-A428-42D4-8408-C37BF38B673C}" type="sibTrans" cxnId="{15298ED4-236C-49EB-A64B-E0D1C5A14AC5}">
      <dgm:prSet/>
      <dgm:spPr/>
      <dgm:t>
        <a:bodyPr/>
        <a:lstStyle/>
        <a:p>
          <a:endParaRPr lang="de-DE"/>
        </a:p>
      </dgm:t>
    </dgm:pt>
    <dgm:pt modelId="{8D63A335-9735-48F0-9A47-51F5CE1BC078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de-DE" dirty="0"/>
            <a:t>Fast Fourier Transformation</a:t>
          </a:r>
        </a:p>
      </dgm:t>
    </dgm:pt>
    <dgm:pt modelId="{CB426324-3342-4406-A35A-8380082ADEA0}" type="parTrans" cxnId="{782B3C6F-E853-423C-B636-3D67C171051D}">
      <dgm:prSet/>
      <dgm:spPr/>
      <dgm:t>
        <a:bodyPr/>
        <a:lstStyle/>
        <a:p>
          <a:endParaRPr lang="de-DE"/>
        </a:p>
      </dgm:t>
    </dgm:pt>
    <dgm:pt modelId="{537AAEDC-9644-459A-B3CF-6E28D50E6E2B}" type="sibTrans" cxnId="{782B3C6F-E853-423C-B636-3D67C171051D}">
      <dgm:prSet/>
      <dgm:spPr/>
      <dgm:t>
        <a:bodyPr/>
        <a:lstStyle/>
        <a:p>
          <a:endParaRPr lang="de-DE"/>
        </a:p>
      </dgm:t>
    </dgm:pt>
    <dgm:pt modelId="{0FD728FA-8726-4F32-8E5F-4F5D8AD8FF05}" type="pres">
      <dgm:prSet presAssocID="{EC390A90-BC85-4BB6-8A8D-DE0B43EFDDDF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8FDCC5-E707-40A5-8EA7-161C73D2DB08}" type="pres">
      <dgm:prSet presAssocID="{EC390A90-BC85-4BB6-8A8D-DE0B43EFDDDF}" presName="arrow" presStyleLbl="bgShp" presStyleIdx="0" presStyleCnt="1"/>
      <dgm:spPr/>
    </dgm:pt>
    <dgm:pt modelId="{310BF8BF-489C-4FE6-8BBA-27B45E13C45F}" type="pres">
      <dgm:prSet presAssocID="{EC390A90-BC85-4BB6-8A8D-DE0B43EFDDDF}" presName="linearProcess" presStyleCnt="0"/>
      <dgm:spPr/>
    </dgm:pt>
    <dgm:pt modelId="{D4610C63-666F-410F-BC15-2EA59BCD64F4}" type="pres">
      <dgm:prSet presAssocID="{C8CAF939-6543-4626-A264-0863960BCE19}" presName="tex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1A8E7FD-68ED-4FAA-9B4E-BA3A398617D7}" type="pres">
      <dgm:prSet presAssocID="{ACBE271A-B50A-49EA-A135-4B0D9E91F7E0}" presName="sibTrans" presStyleCnt="0"/>
      <dgm:spPr/>
    </dgm:pt>
    <dgm:pt modelId="{3C6D06D8-81C5-4EA5-B985-627074180294}" type="pres">
      <dgm:prSet presAssocID="{8A5EA74F-1983-448B-AB5F-252C8983049A}" presName="text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40317A9-EC9A-4786-94AC-E10B9B0ABF1C}" type="pres">
      <dgm:prSet presAssocID="{EFBCA20F-885A-4CEC-A7E2-E705C170BF64}" presName="sibTrans" presStyleCnt="0"/>
      <dgm:spPr/>
    </dgm:pt>
    <dgm:pt modelId="{71B0C601-8A98-45F2-B51A-4CDF791B8AD5}" type="pres">
      <dgm:prSet presAssocID="{621B17D9-E11F-4A3E-8534-2D8D50F42825}" presName="text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9F31EBC-4E0E-43A3-A723-BC44D91FE3A5}" type="pres">
      <dgm:prSet presAssocID="{B6B4AA5D-8ED2-4F77-9BBC-632E3D91BB64}" presName="sibTrans" presStyleCnt="0"/>
      <dgm:spPr/>
    </dgm:pt>
    <dgm:pt modelId="{8516B2A3-70E0-4013-AEE1-7BA8E293E9AF}" type="pres">
      <dgm:prSet presAssocID="{AA8E0AF3-A107-4439-B702-D5B980B891FB}" presName="text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F70506E-BE87-4B9E-80C9-A2598166A4C6}" type="pres">
      <dgm:prSet presAssocID="{F36449B4-A428-42D4-8408-C37BF38B673C}" presName="sibTrans" presStyleCnt="0"/>
      <dgm:spPr/>
    </dgm:pt>
    <dgm:pt modelId="{0205AFA8-A896-4587-83A5-1F239B04271C}" type="pres">
      <dgm:prSet presAssocID="{8D63A335-9735-48F0-9A47-51F5CE1BC078}" presName="text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B4BD633-C625-44A3-9A3D-6309835AE982}" srcId="{EC390A90-BC85-4BB6-8A8D-DE0B43EFDDDF}" destId="{C8CAF939-6543-4626-A264-0863960BCE19}" srcOrd="0" destOrd="0" parTransId="{8A21104E-6BB7-4DC9-8EF5-0C21BB86F0A3}" sibTransId="{ACBE271A-B50A-49EA-A135-4B0D9E91F7E0}"/>
    <dgm:cxn modelId="{15298ED4-236C-49EB-A64B-E0D1C5A14AC5}" srcId="{EC390A90-BC85-4BB6-8A8D-DE0B43EFDDDF}" destId="{AA8E0AF3-A107-4439-B702-D5B980B891FB}" srcOrd="3" destOrd="0" parTransId="{E7EC447D-258B-49F6-ABFD-C9B4D9EE0F68}" sibTransId="{F36449B4-A428-42D4-8408-C37BF38B673C}"/>
    <dgm:cxn modelId="{A7172C90-286F-463C-942D-F4A75DAD9017}" type="presOf" srcId="{AA8E0AF3-A107-4439-B702-D5B980B891FB}" destId="{8516B2A3-70E0-4013-AEE1-7BA8E293E9AF}" srcOrd="0" destOrd="0" presId="urn:microsoft.com/office/officeart/2005/8/layout/hProcess9"/>
    <dgm:cxn modelId="{782B3C6F-E853-423C-B636-3D67C171051D}" srcId="{EC390A90-BC85-4BB6-8A8D-DE0B43EFDDDF}" destId="{8D63A335-9735-48F0-9A47-51F5CE1BC078}" srcOrd="4" destOrd="0" parTransId="{CB426324-3342-4406-A35A-8380082ADEA0}" sibTransId="{537AAEDC-9644-459A-B3CF-6E28D50E6E2B}"/>
    <dgm:cxn modelId="{48089A3D-C3B7-4E68-A11B-15ED29C38507}" type="presOf" srcId="{621B17D9-E11F-4A3E-8534-2D8D50F42825}" destId="{71B0C601-8A98-45F2-B51A-4CDF791B8AD5}" srcOrd="0" destOrd="0" presId="urn:microsoft.com/office/officeart/2005/8/layout/hProcess9"/>
    <dgm:cxn modelId="{6329A078-BCE4-4433-B37C-7F9781C9A022}" type="presOf" srcId="{8A5EA74F-1983-448B-AB5F-252C8983049A}" destId="{3C6D06D8-81C5-4EA5-B985-627074180294}" srcOrd="0" destOrd="0" presId="urn:microsoft.com/office/officeart/2005/8/layout/hProcess9"/>
    <dgm:cxn modelId="{B8C97421-4FD1-4126-9A97-FC954E0C38D8}" type="presOf" srcId="{C8CAF939-6543-4626-A264-0863960BCE19}" destId="{D4610C63-666F-410F-BC15-2EA59BCD64F4}" srcOrd="0" destOrd="0" presId="urn:microsoft.com/office/officeart/2005/8/layout/hProcess9"/>
    <dgm:cxn modelId="{454AE7C5-4A0B-49EE-9A06-A25521E61DF2}" type="presOf" srcId="{8D63A335-9735-48F0-9A47-51F5CE1BC078}" destId="{0205AFA8-A896-4587-83A5-1F239B04271C}" srcOrd="0" destOrd="0" presId="urn:microsoft.com/office/officeart/2005/8/layout/hProcess9"/>
    <dgm:cxn modelId="{E49F8549-FB81-499B-818C-EB0AEEB186F5}" srcId="{EC390A90-BC85-4BB6-8A8D-DE0B43EFDDDF}" destId="{8A5EA74F-1983-448B-AB5F-252C8983049A}" srcOrd="1" destOrd="0" parTransId="{A105068F-D440-4007-975B-58A4B9D969AE}" sibTransId="{EFBCA20F-885A-4CEC-A7E2-E705C170BF64}"/>
    <dgm:cxn modelId="{11FBD822-A36C-4722-9676-76233708F8B6}" type="presOf" srcId="{EC390A90-BC85-4BB6-8A8D-DE0B43EFDDDF}" destId="{0FD728FA-8726-4F32-8E5F-4F5D8AD8FF05}" srcOrd="0" destOrd="0" presId="urn:microsoft.com/office/officeart/2005/8/layout/hProcess9"/>
    <dgm:cxn modelId="{9DEC5EF1-2031-473F-BD09-B5B5A300F141}" srcId="{EC390A90-BC85-4BB6-8A8D-DE0B43EFDDDF}" destId="{621B17D9-E11F-4A3E-8534-2D8D50F42825}" srcOrd="2" destOrd="0" parTransId="{CE840F94-134A-4E10-9849-7FBB91758C17}" sibTransId="{B6B4AA5D-8ED2-4F77-9BBC-632E3D91BB64}"/>
    <dgm:cxn modelId="{2F11925F-66E1-4C27-9B7E-6DACD9796C22}" type="presParOf" srcId="{0FD728FA-8726-4F32-8E5F-4F5D8AD8FF05}" destId="{138FDCC5-E707-40A5-8EA7-161C73D2DB08}" srcOrd="0" destOrd="0" presId="urn:microsoft.com/office/officeart/2005/8/layout/hProcess9"/>
    <dgm:cxn modelId="{7AA494FE-5516-4416-BEAD-F8B95A84E1E6}" type="presParOf" srcId="{0FD728FA-8726-4F32-8E5F-4F5D8AD8FF05}" destId="{310BF8BF-489C-4FE6-8BBA-27B45E13C45F}" srcOrd="1" destOrd="0" presId="urn:microsoft.com/office/officeart/2005/8/layout/hProcess9"/>
    <dgm:cxn modelId="{D2363263-FA9C-41BA-906A-FE13CAE7457E}" type="presParOf" srcId="{310BF8BF-489C-4FE6-8BBA-27B45E13C45F}" destId="{D4610C63-666F-410F-BC15-2EA59BCD64F4}" srcOrd="0" destOrd="0" presId="urn:microsoft.com/office/officeart/2005/8/layout/hProcess9"/>
    <dgm:cxn modelId="{9CC12277-4570-43B9-9D12-254F41F53639}" type="presParOf" srcId="{310BF8BF-489C-4FE6-8BBA-27B45E13C45F}" destId="{41A8E7FD-68ED-4FAA-9B4E-BA3A398617D7}" srcOrd="1" destOrd="0" presId="urn:microsoft.com/office/officeart/2005/8/layout/hProcess9"/>
    <dgm:cxn modelId="{3F7D626E-624D-43C8-91CE-2DD9E1B8EF55}" type="presParOf" srcId="{310BF8BF-489C-4FE6-8BBA-27B45E13C45F}" destId="{3C6D06D8-81C5-4EA5-B985-627074180294}" srcOrd="2" destOrd="0" presId="urn:microsoft.com/office/officeart/2005/8/layout/hProcess9"/>
    <dgm:cxn modelId="{20A546AC-187D-4F60-913E-B60839C296CF}" type="presParOf" srcId="{310BF8BF-489C-4FE6-8BBA-27B45E13C45F}" destId="{440317A9-EC9A-4786-94AC-E10B9B0ABF1C}" srcOrd="3" destOrd="0" presId="urn:microsoft.com/office/officeart/2005/8/layout/hProcess9"/>
    <dgm:cxn modelId="{19123AEC-AA8E-42ED-8665-3D2C35760734}" type="presParOf" srcId="{310BF8BF-489C-4FE6-8BBA-27B45E13C45F}" destId="{71B0C601-8A98-45F2-B51A-4CDF791B8AD5}" srcOrd="4" destOrd="0" presId="urn:microsoft.com/office/officeart/2005/8/layout/hProcess9"/>
    <dgm:cxn modelId="{C9AE479C-D333-4B50-89AF-35BC837CE160}" type="presParOf" srcId="{310BF8BF-489C-4FE6-8BBA-27B45E13C45F}" destId="{F9F31EBC-4E0E-43A3-A723-BC44D91FE3A5}" srcOrd="5" destOrd="0" presId="urn:microsoft.com/office/officeart/2005/8/layout/hProcess9"/>
    <dgm:cxn modelId="{9018F3B3-6757-4540-83A9-D4320AF68D2D}" type="presParOf" srcId="{310BF8BF-489C-4FE6-8BBA-27B45E13C45F}" destId="{8516B2A3-70E0-4013-AEE1-7BA8E293E9AF}" srcOrd="6" destOrd="0" presId="urn:microsoft.com/office/officeart/2005/8/layout/hProcess9"/>
    <dgm:cxn modelId="{331FE241-9703-4A57-82D5-B275C6E199E9}" type="presParOf" srcId="{310BF8BF-489C-4FE6-8BBA-27B45E13C45F}" destId="{DF70506E-BE87-4B9E-80C9-A2598166A4C6}" srcOrd="7" destOrd="0" presId="urn:microsoft.com/office/officeart/2005/8/layout/hProcess9"/>
    <dgm:cxn modelId="{5A20F277-40D9-4E34-A417-3C268112F94F}" type="presParOf" srcId="{310BF8BF-489C-4FE6-8BBA-27B45E13C45F}" destId="{0205AFA8-A896-4587-83A5-1F239B04271C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CA392F5-D7D7-4817-9BBA-C96251E743B8}" type="doc">
      <dgm:prSet loTypeId="urn:microsoft.com/office/officeart/2005/8/layout/cycle5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6D902E72-3373-4BAA-B1FC-8E888847F422}">
      <dgm:prSet phldrT="[Text]" phldr="0"/>
      <dgm:spPr/>
      <dgm:t>
        <a:bodyPr/>
        <a:lstStyle/>
        <a:p>
          <a:pPr rtl="0"/>
          <a:r>
            <a:rPr lang="de-DE" dirty="0">
              <a:latin typeface="Bierstadt"/>
            </a:rPr>
            <a:t>Batch einlesen</a:t>
          </a:r>
          <a:endParaRPr lang="de-DE" dirty="0"/>
        </a:p>
      </dgm:t>
    </dgm:pt>
    <dgm:pt modelId="{EB0B1EB4-0982-4629-A2DA-DF8E3AEA50BA}" type="parTrans" cxnId="{8488B01A-96EA-44EB-9FDA-0D5E3700DD2C}">
      <dgm:prSet/>
      <dgm:spPr/>
      <dgm:t>
        <a:bodyPr/>
        <a:lstStyle/>
        <a:p>
          <a:endParaRPr lang="de-DE"/>
        </a:p>
      </dgm:t>
    </dgm:pt>
    <dgm:pt modelId="{0018483B-771B-49C2-BD82-A1DDFD8ECDC0}" type="sibTrans" cxnId="{8488B01A-96EA-44EB-9FDA-0D5E3700DD2C}">
      <dgm:prSet/>
      <dgm:spPr/>
      <dgm:t>
        <a:bodyPr/>
        <a:lstStyle/>
        <a:p>
          <a:endParaRPr lang="de-DE"/>
        </a:p>
      </dgm:t>
    </dgm:pt>
    <dgm:pt modelId="{F0F5048C-A4F5-48A1-A2F9-B2353E56EE13}">
      <dgm:prSet phldrT="[Text]" phldr="0"/>
      <dgm:spPr/>
      <dgm:t>
        <a:bodyPr/>
        <a:lstStyle/>
        <a:p>
          <a:pPr rtl="0"/>
          <a:r>
            <a:rPr lang="de-DE" dirty="0">
              <a:latin typeface="Bierstadt"/>
            </a:rPr>
            <a:t>Gradient berechnen</a:t>
          </a:r>
          <a:endParaRPr lang="de-DE" dirty="0"/>
        </a:p>
      </dgm:t>
    </dgm:pt>
    <dgm:pt modelId="{77622AF5-B6A7-410C-9217-F5645252F9B9}" type="parTrans" cxnId="{F84EDC34-F51B-47BC-83C7-F2A0720212F7}">
      <dgm:prSet/>
      <dgm:spPr/>
      <dgm:t>
        <a:bodyPr/>
        <a:lstStyle/>
        <a:p>
          <a:endParaRPr lang="de-DE"/>
        </a:p>
      </dgm:t>
    </dgm:pt>
    <dgm:pt modelId="{2341F83A-97B8-4449-AD46-ED9338C1AA03}" type="sibTrans" cxnId="{F84EDC34-F51B-47BC-83C7-F2A0720212F7}">
      <dgm:prSet/>
      <dgm:spPr/>
      <dgm:t>
        <a:bodyPr/>
        <a:lstStyle/>
        <a:p>
          <a:endParaRPr lang="de-DE"/>
        </a:p>
      </dgm:t>
    </dgm:pt>
    <dgm:pt modelId="{ABA02D4D-C635-403F-854C-5C2EF35607EE}">
      <dgm:prSet phldrT="[Text]" phldr="0"/>
      <dgm:spPr/>
      <dgm:t>
        <a:bodyPr/>
        <a:lstStyle/>
        <a:p>
          <a:pPr rtl="0"/>
          <a:r>
            <a:rPr lang="de-DE" dirty="0">
              <a:latin typeface="Bierstadt"/>
            </a:rPr>
            <a:t>Gewichte anpassen</a:t>
          </a:r>
          <a:endParaRPr lang="de-DE" dirty="0"/>
        </a:p>
      </dgm:t>
    </dgm:pt>
    <dgm:pt modelId="{9850A4EE-66D1-4963-BE5F-F458255ED87C}" type="parTrans" cxnId="{B25CD41D-25EF-42CB-A47E-C1132DA76E73}">
      <dgm:prSet/>
      <dgm:spPr/>
      <dgm:t>
        <a:bodyPr/>
        <a:lstStyle/>
        <a:p>
          <a:endParaRPr lang="de-DE"/>
        </a:p>
      </dgm:t>
    </dgm:pt>
    <dgm:pt modelId="{8FEF97D8-51AF-4DA7-9870-96E74C90E62B}" type="sibTrans" cxnId="{B25CD41D-25EF-42CB-A47E-C1132DA76E73}">
      <dgm:prSet/>
      <dgm:spPr/>
      <dgm:t>
        <a:bodyPr/>
        <a:lstStyle/>
        <a:p>
          <a:endParaRPr lang="de-DE"/>
        </a:p>
      </dgm:t>
    </dgm:pt>
    <dgm:pt modelId="{77F6CCEA-D552-4736-BEA8-BC8948B473E8}" type="pres">
      <dgm:prSet presAssocID="{1CA392F5-D7D7-4817-9BBA-C96251E743B8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C53C17E-B65C-4CFD-B066-E84FCA872F81}" type="pres">
      <dgm:prSet presAssocID="{6D902E72-3373-4BAA-B1FC-8E888847F42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99537E5-6AAB-484F-9932-59CA608E4B86}" type="pres">
      <dgm:prSet presAssocID="{6D902E72-3373-4BAA-B1FC-8E888847F422}" presName="spNode" presStyleCnt="0"/>
      <dgm:spPr/>
    </dgm:pt>
    <dgm:pt modelId="{79F5051C-DB51-4F2E-8225-D340092F66DD}" type="pres">
      <dgm:prSet presAssocID="{0018483B-771B-49C2-BD82-A1DDFD8ECDC0}" presName="sibTrans" presStyleLbl="sibTrans1D1" presStyleIdx="0" presStyleCnt="3"/>
      <dgm:spPr/>
      <dgm:t>
        <a:bodyPr/>
        <a:lstStyle/>
        <a:p>
          <a:endParaRPr lang="de-DE"/>
        </a:p>
      </dgm:t>
    </dgm:pt>
    <dgm:pt modelId="{3F1E9E76-9CE9-4F56-8C16-184E4C21A9FD}" type="pres">
      <dgm:prSet presAssocID="{F0F5048C-A4F5-48A1-A2F9-B2353E56EE1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AF222C8-740B-4C7C-ADBB-7B2CB747E2DA}" type="pres">
      <dgm:prSet presAssocID="{F0F5048C-A4F5-48A1-A2F9-B2353E56EE13}" presName="spNode" presStyleCnt="0"/>
      <dgm:spPr/>
    </dgm:pt>
    <dgm:pt modelId="{CE90070C-FE3E-4935-B458-93BC6A8EE5A8}" type="pres">
      <dgm:prSet presAssocID="{2341F83A-97B8-4449-AD46-ED9338C1AA03}" presName="sibTrans" presStyleLbl="sibTrans1D1" presStyleIdx="1" presStyleCnt="3"/>
      <dgm:spPr/>
      <dgm:t>
        <a:bodyPr/>
        <a:lstStyle/>
        <a:p>
          <a:endParaRPr lang="de-DE"/>
        </a:p>
      </dgm:t>
    </dgm:pt>
    <dgm:pt modelId="{3AF5A171-631D-463E-A73F-1F03FF21EDE5}" type="pres">
      <dgm:prSet presAssocID="{ABA02D4D-C635-403F-854C-5C2EF35607E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C418F68-7820-4071-9178-F2250005C0D1}" type="pres">
      <dgm:prSet presAssocID="{ABA02D4D-C635-403F-854C-5C2EF35607EE}" presName="spNode" presStyleCnt="0"/>
      <dgm:spPr/>
    </dgm:pt>
    <dgm:pt modelId="{C712D4C8-3C9B-4D37-BB6B-A859F350BAC0}" type="pres">
      <dgm:prSet presAssocID="{8FEF97D8-51AF-4DA7-9870-96E74C90E62B}" presName="sibTrans" presStyleLbl="sibTrans1D1" presStyleIdx="2" presStyleCnt="3"/>
      <dgm:spPr/>
      <dgm:t>
        <a:bodyPr/>
        <a:lstStyle/>
        <a:p>
          <a:endParaRPr lang="de-DE"/>
        </a:p>
      </dgm:t>
    </dgm:pt>
  </dgm:ptLst>
  <dgm:cxnLst>
    <dgm:cxn modelId="{3B7D607A-323D-44A2-BC58-A38D55476E67}" type="presOf" srcId="{1CA392F5-D7D7-4817-9BBA-C96251E743B8}" destId="{77F6CCEA-D552-4736-BEA8-BC8948B473E8}" srcOrd="0" destOrd="0" presId="urn:microsoft.com/office/officeart/2005/8/layout/cycle5"/>
    <dgm:cxn modelId="{F84EDC34-F51B-47BC-83C7-F2A0720212F7}" srcId="{1CA392F5-D7D7-4817-9BBA-C96251E743B8}" destId="{F0F5048C-A4F5-48A1-A2F9-B2353E56EE13}" srcOrd="1" destOrd="0" parTransId="{77622AF5-B6A7-410C-9217-F5645252F9B9}" sibTransId="{2341F83A-97B8-4449-AD46-ED9338C1AA03}"/>
    <dgm:cxn modelId="{B25CD41D-25EF-42CB-A47E-C1132DA76E73}" srcId="{1CA392F5-D7D7-4817-9BBA-C96251E743B8}" destId="{ABA02D4D-C635-403F-854C-5C2EF35607EE}" srcOrd="2" destOrd="0" parTransId="{9850A4EE-66D1-4963-BE5F-F458255ED87C}" sibTransId="{8FEF97D8-51AF-4DA7-9870-96E74C90E62B}"/>
    <dgm:cxn modelId="{D10AE27B-1195-4BE7-B4FA-EABA7D5FDE1F}" type="presOf" srcId="{2341F83A-97B8-4449-AD46-ED9338C1AA03}" destId="{CE90070C-FE3E-4935-B458-93BC6A8EE5A8}" srcOrd="0" destOrd="0" presId="urn:microsoft.com/office/officeart/2005/8/layout/cycle5"/>
    <dgm:cxn modelId="{03A959BD-52B1-4C81-B224-CA594B66BD31}" type="presOf" srcId="{ABA02D4D-C635-403F-854C-5C2EF35607EE}" destId="{3AF5A171-631D-463E-A73F-1F03FF21EDE5}" srcOrd="0" destOrd="0" presId="urn:microsoft.com/office/officeart/2005/8/layout/cycle5"/>
    <dgm:cxn modelId="{A71D3FF9-08B4-4B3F-9412-EA7B3EF3F980}" type="presOf" srcId="{0018483B-771B-49C2-BD82-A1DDFD8ECDC0}" destId="{79F5051C-DB51-4F2E-8225-D340092F66DD}" srcOrd="0" destOrd="0" presId="urn:microsoft.com/office/officeart/2005/8/layout/cycle5"/>
    <dgm:cxn modelId="{8488B01A-96EA-44EB-9FDA-0D5E3700DD2C}" srcId="{1CA392F5-D7D7-4817-9BBA-C96251E743B8}" destId="{6D902E72-3373-4BAA-B1FC-8E888847F422}" srcOrd="0" destOrd="0" parTransId="{EB0B1EB4-0982-4629-A2DA-DF8E3AEA50BA}" sibTransId="{0018483B-771B-49C2-BD82-A1DDFD8ECDC0}"/>
    <dgm:cxn modelId="{79EEE8CE-8DFE-4FA2-85B7-AA8818E32E99}" type="presOf" srcId="{F0F5048C-A4F5-48A1-A2F9-B2353E56EE13}" destId="{3F1E9E76-9CE9-4F56-8C16-184E4C21A9FD}" srcOrd="0" destOrd="0" presId="urn:microsoft.com/office/officeart/2005/8/layout/cycle5"/>
    <dgm:cxn modelId="{ED75386E-7EDB-4433-A58F-F53AA47B563C}" type="presOf" srcId="{6D902E72-3373-4BAA-B1FC-8E888847F422}" destId="{4C53C17E-B65C-4CFD-B066-E84FCA872F81}" srcOrd="0" destOrd="0" presId="urn:microsoft.com/office/officeart/2005/8/layout/cycle5"/>
    <dgm:cxn modelId="{9551DAE1-9191-4071-8460-D3AA88E4146D}" type="presOf" srcId="{8FEF97D8-51AF-4DA7-9870-96E74C90E62B}" destId="{C712D4C8-3C9B-4D37-BB6B-A859F350BAC0}" srcOrd="0" destOrd="0" presId="urn:microsoft.com/office/officeart/2005/8/layout/cycle5"/>
    <dgm:cxn modelId="{973A783A-2F52-4EE6-A298-D957F5D44596}" type="presParOf" srcId="{77F6CCEA-D552-4736-BEA8-BC8948B473E8}" destId="{4C53C17E-B65C-4CFD-B066-E84FCA872F81}" srcOrd="0" destOrd="0" presId="urn:microsoft.com/office/officeart/2005/8/layout/cycle5"/>
    <dgm:cxn modelId="{47DB2114-B24C-4A2E-ABFE-0BCB434EF78C}" type="presParOf" srcId="{77F6CCEA-D552-4736-BEA8-BC8948B473E8}" destId="{999537E5-6AAB-484F-9932-59CA608E4B86}" srcOrd="1" destOrd="0" presId="urn:microsoft.com/office/officeart/2005/8/layout/cycle5"/>
    <dgm:cxn modelId="{963E0ACE-84B2-45F5-B9BD-22EEA5023E7C}" type="presParOf" srcId="{77F6CCEA-D552-4736-BEA8-BC8948B473E8}" destId="{79F5051C-DB51-4F2E-8225-D340092F66DD}" srcOrd="2" destOrd="0" presId="urn:microsoft.com/office/officeart/2005/8/layout/cycle5"/>
    <dgm:cxn modelId="{A3907D88-4CD3-415A-A274-840D18050657}" type="presParOf" srcId="{77F6CCEA-D552-4736-BEA8-BC8948B473E8}" destId="{3F1E9E76-9CE9-4F56-8C16-184E4C21A9FD}" srcOrd="3" destOrd="0" presId="urn:microsoft.com/office/officeart/2005/8/layout/cycle5"/>
    <dgm:cxn modelId="{153ED815-D955-43A4-94EA-1D141397E3FD}" type="presParOf" srcId="{77F6CCEA-D552-4736-BEA8-BC8948B473E8}" destId="{8AF222C8-740B-4C7C-ADBB-7B2CB747E2DA}" srcOrd="4" destOrd="0" presId="urn:microsoft.com/office/officeart/2005/8/layout/cycle5"/>
    <dgm:cxn modelId="{A1897AE2-E936-4CA8-892E-845E26F0C7E9}" type="presParOf" srcId="{77F6CCEA-D552-4736-BEA8-BC8948B473E8}" destId="{CE90070C-FE3E-4935-B458-93BC6A8EE5A8}" srcOrd="5" destOrd="0" presId="urn:microsoft.com/office/officeart/2005/8/layout/cycle5"/>
    <dgm:cxn modelId="{4322AA1A-F5DE-4C60-8C06-72C9F8102A0F}" type="presParOf" srcId="{77F6CCEA-D552-4736-BEA8-BC8948B473E8}" destId="{3AF5A171-631D-463E-A73F-1F03FF21EDE5}" srcOrd="6" destOrd="0" presId="urn:microsoft.com/office/officeart/2005/8/layout/cycle5"/>
    <dgm:cxn modelId="{5864046C-1EE4-42DA-A043-FAD64692246A}" type="presParOf" srcId="{77F6CCEA-D552-4736-BEA8-BC8948B473E8}" destId="{1C418F68-7820-4071-9178-F2250005C0D1}" srcOrd="7" destOrd="0" presId="urn:microsoft.com/office/officeart/2005/8/layout/cycle5"/>
    <dgm:cxn modelId="{90FFC8A4-2004-43B9-8F7F-7F5DDB744615}" type="presParOf" srcId="{77F6CCEA-D552-4736-BEA8-BC8948B473E8}" destId="{C712D4C8-3C9B-4D37-BB6B-A859F350BAC0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89E788-E81A-4944-BB14-61CCFA71CAC0}">
      <dsp:nvSpPr>
        <dsp:cNvPr id="0" name=""/>
        <dsp:cNvSpPr/>
      </dsp:nvSpPr>
      <dsp:spPr>
        <a:xfrm>
          <a:off x="0" y="500294"/>
          <a:ext cx="8128000" cy="1256062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0823" tIns="604012" rIns="630823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3200" kern="1200" noProof="0" dirty="0"/>
            <a:t>Erster Aufbau</a:t>
          </a:r>
        </a:p>
      </dsp:txBody>
      <dsp:txXfrm>
        <a:off x="0" y="500294"/>
        <a:ext cx="8128000" cy="1256062"/>
      </dsp:txXfrm>
    </dsp:sp>
    <dsp:sp modelId="{FB417CF7-009D-4C31-9D41-2AC6C2DFCBF4}">
      <dsp:nvSpPr>
        <dsp:cNvPr id="0" name=""/>
        <dsp:cNvSpPr/>
      </dsp:nvSpPr>
      <dsp:spPr>
        <a:xfrm>
          <a:off x="406400" y="72254"/>
          <a:ext cx="5689600" cy="8560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noProof="0" dirty="0"/>
            <a:t>2 Conv CNN</a:t>
          </a:r>
        </a:p>
      </dsp:txBody>
      <dsp:txXfrm>
        <a:off x="448190" y="114044"/>
        <a:ext cx="5606020" cy="772500"/>
      </dsp:txXfrm>
    </dsp:sp>
    <dsp:sp modelId="{EA9A4CF0-D55D-48A7-A873-FEA74E423265}">
      <dsp:nvSpPr>
        <dsp:cNvPr id="0" name=""/>
        <dsp:cNvSpPr/>
      </dsp:nvSpPr>
      <dsp:spPr>
        <a:xfrm>
          <a:off x="0" y="2340997"/>
          <a:ext cx="8128000" cy="1210387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0823" tIns="604012" rIns="630823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900" kern="1200" noProof="0" dirty="0"/>
            <a:t>32 Übergabeparameter</a:t>
          </a:r>
        </a:p>
      </dsp:txBody>
      <dsp:txXfrm>
        <a:off x="0" y="2340997"/>
        <a:ext cx="8128000" cy="1210387"/>
      </dsp:txXfrm>
    </dsp:sp>
    <dsp:sp modelId="{936505E4-12FF-4F9B-96F9-BEFFC049939F}">
      <dsp:nvSpPr>
        <dsp:cNvPr id="0" name=""/>
        <dsp:cNvSpPr/>
      </dsp:nvSpPr>
      <dsp:spPr>
        <a:xfrm>
          <a:off x="406400" y="1912957"/>
          <a:ext cx="5689600" cy="8560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noProof="0" dirty="0"/>
            <a:t>1 Conv CNN</a:t>
          </a:r>
        </a:p>
      </dsp:txBody>
      <dsp:txXfrm>
        <a:off x="448190" y="1954747"/>
        <a:ext cx="5606020" cy="772500"/>
      </dsp:txXfrm>
    </dsp:sp>
    <dsp:sp modelId="{71FB4072-FC8A-4C5A-9DB7-FB0DE5260A42}">
      <dsp:nvSpPr>
        <dsp:cNvPr id="0" name=""/>
        <dsp:cNvSpPr/>
      </dsp:nvSpPr>
      <dsp:spPr>
        <a:xfrm>
          <a:off x="0" y="4136024"/>
          <a:ext cx="8128000" cy="1210387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0823" tIns="604012" rIns="630823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900" kern="1200" noProof="0" dirty="0"/>
            <a:t>Fouriertransformiertes Signal</a:t>
          </a:r>
        </a:p>
      </dsp:txBody>
      <dsp:txXfrm>
        <a:off x="0" y="4136024"/>
        <a:ext cx="8128000" cy="1210387"/>
      </dsp:txXfrm>
    </dsp:sp>
    <dsp:sp modelId="{75F5425F-C6A8-406F-992A-1187D4B498D4}">
      <dsp:nvSpPr>
        <dsp:cNvPr id="0" name=""/>
        <dsp:cNvSpPr/>
      </dsp:nvSpPr>
      <dsp:spPr>
        <a:xfrm>
          <a:off x="406400" y="3707984"/>
          <a:ext cx="5689600" cy="8560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noProof="0" dirty="0"/>
            <a:t>FFT CNN</a:t>
          </a:r>
        </a:p>
      </dsp:txBody>
      <dsp:txXfrm>
        <a:off x="448190" y="3749774"/>
        <a:ext cx="5606020" cy="77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8FDCC5-E707-40A5-8EA7-161C73D2DB08}">
      <dsp:nvSpPr>
        <dsp:cNvPr id="0" name=""/>
        <dsp:cNvSpPr/>
      </dsp:nvSpPr>
      <dsp:spPr>
        <a:xfrm>
          <a:off x="836771" y="0"/>
          <a:ext cx="9483407" cy="3767138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610C63-666F-410F-BC15-2EA59BCD64F4}">
      <dsp:nvSpPr>
        <dsp:cNvPr id="0" name=""/>
        <dsp:cNvSpPr/>
      </dsp:nvSpPr>
      <dsp:spPr>
        <a:xfrm>
          <a:off x="2072" y="1130141"/>
          <a:ext cx="2134245" cy="150685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/>
            <a:t>Stereo ➞ Mono </a:t>
          </a:r>
        </a:p>
      </dsp:txBody>
      <dsp:txXfrm>
        <a:off x="75631" y="1203700"/>
        <a:ext cx="1987127" cy="1359737"/>
      </dsp:txXfrm>
    </dsp:sp>
    <dsp:sp modelId="{3C6D06D8-81C5-4EA5-B985-627074180294}">
      <dsp:nvSpPr>
        <dsp:cNvPr id="0" name=""/>
        <dsp:cNvSpPr/>
      </dsp:nvSpPr>
      <dsp:spPr>
        <a:xfrm>
          <a:off x="2256712" y="1130141"/>
          <a:ext cx="2134245" cy="150685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/>
            <a:t>Resampel</a:t>
          </a:r>
        </a:p>
      </dsp:txBody>
      <dsp:txXfrm>
        <a:off x="2330271" y="1203700"/>
        <a:ext cx="1987127" cy="1359737"/>
      </dsp:txXfrm>
    </dsp:sp>
    <dsp:sp modelId="{71B0C601-8A98-45F2-B51A-4CDF791B8AD5}">
      <dsp:nvSpPr>
        <dsp:cNvPr id="0" name=""/>
        <dsp:cNvSpPr/>
      </dsp:nvSpPr>
      <dsp:spPr>
        <a:xfrm>
          <a:off x="4511352" y="1130141"/>
          <a:ext cx="2134245" cy="150685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/>
            <a:t>Normiert</a:t>
          </a:r>
        </a:p>
      </dsp:txBody>
      <dsp:txXfrm>
        <a:off x="4584911" y="1203700"/>
        <a:ext cx="1987127" cy="1359737"/>
      </dsp:txXfrm>
    </dsp:sp>
    <dsp:sp modelId="{8516B2A3-70E0-4013-AEE1-7BA8E293E9AF}">
      <dsp:nvSpPr>
        <dsp:cNvPr id="0" name=""/>
        <dsp:cNvSpPr/>
      </dsp:nvSpPr>
      <dsp:spPr>
        <a:xfrm>
          <a:off x="6765992" y="1130141"/>
          <a:ext cx="2134245" cy="150685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/>
            <a:t>Padding</a:t>
          </a:r>
          <a:r>
            <a:rPr lang="de-DE" sz="2100" kern="1200" baseline="0" dirty="0"/>
            <a:t> / Trimming</a:t>
          </a:r>
          <a:endParaRPr lang="de-DE" sz="2100" kern="1200" dirty="0"/>
        </a:p>
      </dsp:txBody>
      <dsp:txXfrm>
        <a:off x="6839551" y="1203700"/>
        <a:ext cx="1987127" cy="1359737"/>
      </dsp:txXfrm>
    </dsp:sp>
    <dsp:sp modelId="{0205AFA8-A896-4587-83A5-1F239B04271C}">
      <dsp:nvSpPr>
        <dsp:cNvPr id="0" name=""/>
        <dsp:cNvSpPr/>
      </dsp:nvSpPr>
      <dsp:spPr>
        <a:xfrm>
          <a:off x="9020632" y="1130141"/>
          <a:ext cx="2134245" cy="1506855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/>
            <a:t>Fast Fourier Transformation</a:t>
          </a:r>
        </a:p>
      </dsp:txBody>
      <dsp:txXfrm>
        <a:off x="9094191" y="1203700"/>
        <a:ext cx="1987127" cy="135973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53C17E-B65C-4CFD-B066-E84FCA872F81}">
      <dsp:nvSpPr>
        <dsp:cNvPr id="0" name=""/>
        <dsp:cNvSpPr/>
      </dsp:nvSpPr>
      <dsp:spPr>
        <a:xfrm>
          <a:off x="1446609" y="324"/>
          <a:ext cx="1678781" cy="109120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>
              <a:latin typeface="Bierstadt"/>
            </a:rPr>
            <a:t>Batch einlesen</a:t>
          </a:r>
          <a:endParaRPr lang="de-DE" sz="2300" kern="1200" dirty="0"/>
        </a:p>
      </dsp:txBody>
      <dsp:txXfrm>
        <a:off x="1499877" y="53592"/>
        <a:ext cx="1572245" cy="984671"/>
      </dsp:txXfrm>
    </dsp:sp>
    <dsp:sp modelId="{79F5051C-DB51-4F2E-8225-D340092F66DD}">
      <dsp:nvSpPr>
        <dsp:cNvPr id="0" name=""/>
        <dsp:cNvSpPr/>
      </dsp:nvSpPr>
      <dsp:spPr>
        <a:xfrm>
          <a:off x="831052" y="545927"/>
          <a:ext cx="2909894" cy="2909894"/>
        </a:xfrm>
        <a:custGeom>
          <a:avLst/>
          <a:gdLst/>
          <a:ahLst/>
          <a:cxnLst/>
          <a:rect l="0" t="0" r="0" b="0"/>
          <a:pathLst>
            <a:path>
              <a:moveTo>
                <a:pt x="2519529" y="463213"/>
              </a:moveTo>
              <a:arcTo wR="1454947" hR="1454947" stAng="19021737" swAng="2301434"/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1E9E76-9CE9-4F56-8C16-184E4C21A9FD}">
      <dsp:nvSpPr>
        <dsp:cNvPr id="0" name=""/>
        <dsp:cNvSpPr/>
      </dsp:nvSpPr>
      <dsp:spPr>
        <a:xfrm>
          <a:off x="2706630" y="2182744"/>
          <a:ext cx="1678781" cy="109120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>
              <a:latin typeface="Bierstadt"/>
            </a:rPr>
            <a:t>Gradient berechnen</a:t>
          </a:r>
          <a:endParaRPr lang="de-DE" sz="2300" kern="1200" dirty="0"/>
        </a:p>
      </dsp:txBody>
      <dsp:txXfrm>
        <a:off x="2759898" y="2236012"/>
        <a:ext cx="1572245" cy="984671"/>
      </dsp:txXfrm>
    </dsp:sp>
    <dsp:sp modelId="{CE90070C-FE3E-4935-B458-93BC6A8EE5A8}">
      <dsp:nvSpPr>
        <dsp:cNvPr id="0" name=""/>
        <dsp:cNvSpPr/>
      </dsp:nvSpPr>
      <dsp:spPr>
        <a:xfrm>
          <a:off x="831052" y="545927"/>
          <a:ext cx="2909894" cy="2909894"/>
        </a:xfrm>
        <a:custGeom>
          <a:avLst/>
          <a:gdLst/>
          <a:ahLst/>
          <a:cxnLst/>
          <a:rect l="0" t="0" r="0" b="0"/>
          <a:pathLst>
            <a:path>
              <a:moveTo>
                <a:pt x="1901163" y="2839779"/>
              </a:moveTo>
              <a:arcTo wR="1454947" hR="1454947" stAng="4328411" swAng="2143177"/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F5A171-631D-463E-A73F-1F03FF21EDE5}">
      <dsp:nvSpPr>
        <dsp:cNvPr id="0" name=""/>
        <dsp:cNvSpPr/>
      </dsp:nvSpPr>
      <dsp:spPr>
        <a:xfrm>
          <a:off x="186588" y="2182744"/>
          <a:ext cx="1678781" cy="109120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>
              <a:latin typeface="Bierstadt"/>
            </a:rPr>
            <a:t>Gewichte anpassen</a:t>
          </a:r>
          <a:endParaRPr lang="de-DE" sz="2300" kern="1200" dirty="0"/>
        </a:p>
      </dsp:txBody>
      <dsp:txXfrm>
        <a:off x="239856" y="2236012"/>
        <a:ext cx="1572245" cy="984671"/>
      </dsp:txXfrm>
    </dsp:sp>
    <dsp:sp modelId="{C712D4C8-3C9B-4D37-BB6B-A859F350BAC0}">
      <dsp:nvSpPr>
        <dsp:cNvPr id="0" name=""/>
        <dsp:cNvSpPr/>
      </dsp:nvSpPr>
      <dsp:spPr>
        <a:xfrm>
          <a:off x="831052" y="545927"/>
          <a:ext cx="2909894" cy="2909894"/>
        </a:xfrm>
        <a:custGeom>
          <a:avLst/>
          <a:gdLst/>
          <a:ahLst/>
          <a:cxnLst/>
          <a:rect l="0" t="0" r="0" b="0"/>
          <a:pathLst>
            <a:path>
              <a:moveTo>
                <a:pt x="4714" y="1337912"/>
              </a:moveTo>
              <a:arcTo wR="1454947" hR="1454947" stAng="11076829" swAng="2301434"/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Antony Stang, Fiona Eberhard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3895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Antony Stang, Fiona Eberhard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759941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Antony Stang, Fiona Eberhard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05814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Antony Stang, Fiona Eberhard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15985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Antony Stang, Fiona Eberhard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743439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Antony Stang, Fiona Eberhard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526316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Antony Stang, Fiona Eberhard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25600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Antony Stang, Fiona Eberhard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5772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Antony Stang, Fiona Eberhard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821739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Antony Stang, Fiona Eberhard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406085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Antony Stang, Fiona Eberhard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078611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Antony Stang, Fiona Eberhard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572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13" r:id="rId6"/>
    <p:sldLayoutId id="2147483709" r:id="rId7"/>
    <p:sldLayoutId id="2147483710" r:id="rId8"/>
    <p:sldLayoutId id="2147483711" r:id="rId9"/>
    <p:sldLayoutId id="2147483712" r:id="rId10"/>
    <p:sldLayoutId id="2147483714" r:id="rId11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17869" y="978409"/>
            <a:ext cx="6126480" cy="1643880"/>
          </a:xfrm>
        </p:spPr>
        <p:txBody>
          <a:bodyPr anchor="t">
            <a:normAutofit/>
          </a:bodyPr>
          <a:lstStyle/>
          <a:p>
            <a:r>
              <a:rPr lang="de-DE" sz="4800" noProof="0" dirty="0"/>
              <a:t>Project Clap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728379" y="971399"/>
            <a:ext cx="3964772" cy="1643880"/>
          </a:xfrm>
        </p:spPr>
        <p:txBody>
          <a:bodyPr anchor="t">
            <a:normAutofit/>
          </a:bodyPr>
          <a:lstStyle/>
          <a:p>
            <a:r>
              <a:rPr lang="de-DE" noProof="0" dirty="0"/>
              <a:t>Machine Learning:</a:t>
            </a:r>
          </a:p>
          <a:p>
            <a:r>
              <a:rPr lang="de-DE" noProof="0" dirty="0"/>
              <a:t>detecting dynamic audio input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61264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4C7F386-A972-9ED7-C153-F0E5096825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8379" y="610900"/>
            <a:ext cx="393922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pic>
        <p:nvPicPr>
          <p:cNvPr id="4" name="Picture 1" descr="A screen shot of a computer&#10;&#10;AI-generated content may be incorrect."/>
          <p:cNvPicPr/>
          <p:nvPr/>
        </p:nvPicPr>
        <p:blipFill>
          <a:blip r:embed="rId2"/>
          <a:srcRect t="785" r="1" b="27445"/>
          <a:stretch/>
        </p:blipFill>
        <p:spPr>
          <a:xfrm>
            <a:off x="517871" y="2867025"/>
            <a:ext cx="11185082" cy="347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517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8847-83F7-69E3-EE4A-C731F4333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Anhang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219F2-261D-01A4-5D3E-38133359B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7C9D34-0129-C3A9-1811-F0E57711E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Antony Stang, Fiona Eberhard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414A80-73A2-5A9B-82BA-C16EF11EC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de-DE" noProof="0" smtClean="0"/>
              <a:t>10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14312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995B2-C51C-0F71-96DB-F73C53A36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Überblick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D1C28-C061-8492-9369-7994F43D9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441448"/>
            <a:ext cx="5266944" cy="3767328"/>
          </a:xfrm>
        </p:spPr>
        <p:txBody>
          <a:bodyPr>
            <a:normAutofit/>
          </a:bodyPr>
          <a:lstStyle/>
          <a:p>
            <a:pPr algn="ctr"/>
            <a:r>
              <a:rPr lang="de-DE" sz="3200" noProof="0" dirty="0"/>
              <a:t>Motivation</a:t>
            </a:r>
          </a:p>
          <a:p>
            <a:pPr algn="ctr"/>
            <a:r>
              <a:rPr lang="de-DE" sz="3200" noProof="0" dirty="0"/>
              <a:t>Ansätze</a:t>
            </a:r>
          </a:p>
          <a:p>
            <a:pPr algn="ctr"/>
            <a:r>
              <a:rPr lang="de-DE" sz="3200" noProof="0" dirty="0"/>
              <a:t>Datenverarbeitung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188237-5AFD-5E30-AA14-880281414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Antony Stang, Fiona Eberhard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74BEC2-9F78-557E-47CF-7C0271942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de-DE" noProof="0" smtClean="0"/>
              <a:t>2</a:t>
            </a:fld>
            <a:endParaRPr lang="de-DE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7B46406-E5AB-1A20-B612-27E5F124BA47}"/>
              </a:ext>
            </a:extLst>
          </p:cNvPr>
          <p:cNvSpPr txBox="1">
            <a:spLocks/>
          </p:cNvSpPr>
          <p:nvPr/>
        </p:nvSpPr>
        <p:spPr>
          <a:xfrm>
            <a:off x="5788152" y="2441448"/>
            <a:ext cx="5266944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3200" noProof="0" dirty="0"/>
              <a:t>Training</a:t>
            </a:r>
          </a:p>
          <a:p>
            <a:pPr algn="ctr"/>
            <a:r>
              <a:rPr lang="de-DE" sz="3200" noProof="0" dirty="0"/>
              <a:t>Resultate</a:t>
            </a:r>
          </a:p>
          <a:p>
            <a:pPr algn="ctr"/>
            <a:r>
              <a:rPr lang="de-DE" sz="3200" noProof="0" dirty="0"/>
              <a:t>Ausblick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C916C8F-9D00-BAA6-50F2-8C5C8D08A4FF}"/>
              </a:ext>
            </a:extLst>
          </p:cNvPr>
          <p:cNvSpPr/>
          <p:nvPr/>
        </p:nvSpPr>
        <p:spPr>
          <a:xfrm>
            <a:off x="1118615" y="2224278"/>
            <a:ext cx="4072129" cy="240944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4DF9DD1-D816-5C58-9F94-242BFC449D07}"/>
              </a:ext>
            </a:extLst>
          </p:cNvPr>
          <p:cNvSpPr/>
          <p:nvPr/>
        </p:nvSpPr>
        <p:spPr>
          <a:xfrm>
            <a:off x="6385559" y="2224278"/>
            <a:ext cx="4072129" cy="240944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18825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 noProof="0" dirty="0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73AF435-44C8-C44B-9352-ACFA393E2F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50A57C-52DB-E3C2-B7D7-6CA098253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7"/>
            <a:ext cx="4358503" cy="313794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6000" noProof="0" dirty="0"/>
              <a:t>Motivation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1E30B3-88BF-3481-B3D0-3500F64F5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1208" y="100584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Antony Stang, Fiona Eberhard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88058DF-7580-C88F-23F0-429412309B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95" y="508090"/>
            <a:ext cx="4288568" cy="149279"/>
          </a:xfrm>
          <a:custGeom>
            <a:avLst/>
            <a:gdLst>
              <a:gd name="connsiteX0" fmla="*/ 0 w 6117427"/>
              <a:gd name="connsiteY0" fmla="*/ 0 h 149279"/>
              <a:gd name="connsiteX1" fmla="*/ 6117427 w 6117427"/>
              <a:gd name="connsiteY1" fmla="*/ 0 h 149279"/>
              <a:gd name="connsiteX2" fmla="*/ 6117427 w 6117427"/>
              <a:gd name="connsiteY2" fmla="*/ 149279 h 149279"/>
              <a:gd name="connsiteX3" fmla="*/ 0 w 611742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17427" h="149279">
                <a:moveTo>
                  <a:pt x="0" y="0"/>
                </a:moveTo>
                <a:lnTo>
                  <a:pt x="6117427" y="0"/>
                </a:lnTo>
                <a:lnTo>
                  <a:pt x="611742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3F82943-4565-9E0E-E9DB-5B7B417E670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07749"/>
            <a:ext cx="4307405" cy="45720"/>
          </a:xfrm>
          <a:custGeom>
            <a:avLst/>
            <a:gdLst>
              <a:gd name="connsiteX0" fmla="*/ 0 w 6144298"/>
              <a:gd name="connsiteY0" fmla="*/ 0 h 45720"/>
              <a:gd name="connsiteX1" fmla="*/ 5021183 w 6144298"/>
              <a:gd name="connsiteY1" fmla="*/ 0 h 45720"/>
              <a:gd name="connsiteX2" fmla="*/ 5021183 w 6144298"/>
              <a:gd name="connsiteY2" fmla="*/ 1 h 45720"/>
              <a:gd name="connsiteX3" fmla="*/ 6144298 w 6144298"/>
              <a:gd name="connsiteY3" fmla="*/ 1 h 45720"/>
              <a:gd name="connsiteX4" fmla="*/ 6144298 w 6144298"/>
              <a:gd name="connsiteY4" fmla="*/ 45720 h 45720"/>
              <a:gd name="connsiteX5" fmla="*/ 1123115 w 6144298"/>
              <a:gd name="connsiteY5" fmla="*/ 45720 h 45720"/>
              <a:gd name="connsiteX6" fmla="*/ 1123115 w 6144298"/>
              <a:gd name="connsiteY6" fmla="*/ 45719 h 45720"/>
              <a:gd name="connsiteX7" fmla="*/ 0 w 6144298"/>
              <a:gd name="connsiteY7" fmla="*/ 45719 h 45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44298" h="45720">
                <a:moveTo>
                  <a:pt x="0" y="0"/>
                </a:moveTo>
                <a:lnTo>
                  <a:pt x="5021183" y="0"/>
                </a:lnTo>
                <a:lnTo>
                  <a:pt x="5021183" y="1"/>
                </a:lnTo>
                <a:lnTo>
                  <a:pt x="6144298" y="1"/>
                </a:lnTo>
                <a:lnTo>
                  <a:pt x="6144298" y="45720"/>
                </a:lnTo>
                <a:lnTo>
                  <a:pt x="1123115" y="45720"/>
                </a:lnTo>
                <a:lnTo>
                  <a:pt x="112311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 noProof="0" dirty="0"/>
          </a:p>
        </p:txBody>
      </p:sp>
      <p:pic>
        <p:nvPicPr>
          <p:cNvPr id="7" name="Content Placeholder 6" descr="A computer tower with a keyboard and game controllers&#10;&#10;AI-generated content may be incorrect.">
            <a:extLst>
              <a:ext uri="{FF2B5EF4-FFF2-40B4-BE49-F238E27FC236}">
                <a16:creationId xmlns:a16="http://schemas.microsoft.com/office/drawing/2014/main" id="{8FF42725-A2C0-E6F4-4251-AF849E50E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0065" r="-2" b="11220"/>
          <a:stretch/>
        </p:blipFill>
        <p:spPr>
          <a:xfrm>
            <a:off x="5398477" y="508090"/>
            <a:ext cx="6271028" cy="574537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ABE7A-2A05-F029-43F0-FB8F16A8F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432" y="6419088"/>
            <a:ext cx="64008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48CC95F-0247-41B6-91CF-DC97C76A7088}" type="slidenum">
              <a:rPr lang="de-DE" noProof="0" smtClean="0"/>
              <a:pPr>
                <a:spcAft>
                  <a:spcPts val="600"/>
                </a:spcAft>
              </a:pPr>
              <a:t>3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904228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B5A17C-7B90-45D3-FB95-E57EFF514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Antony Stang, Fiona Eberhard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43BDD7-9EC7-AAD8-1456-A5798B243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de-DE" noProof="0" smtClean="0"/>
              <a:t>4</a:t>
            </a:fld>
            <a:endParaRPr lang="de-DE" noProof="0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ED634E1-E937-31C2-0985-5DCB6F5151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285836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6094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26643-BC2B-A1D6-B452-5E69487A8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Datenverarbeitung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6829BD-C10D-8A63-9CDA-47BF3C56A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Antony Stang, Fiona Eberhard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FE754-512D-C048-850E-3CDA87E99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de-DE" noProof="0" smtClean="0"/>
              <a:t>5</a:t>
            </a:fld>
            <a:endParaRPr lang="de-DE" noProof="0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574005CD-5811-5827-34C0-13579D16C2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8673211"/>
              </p:ext>
            </p:extLst>
          </p:nvPr>
        </p:nvGraphicFramePr>
        <p:xfrm>
          <a:off x="520700" y="2578100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014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E815D-536A-A5B7-2F03-9491E62F0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FD084-5573-A7D4-0938-E5C8707F3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sz="3200" dirty="0"/>
              <a:t>Training erfolgt in Epochen</a:t>
            </a:r>
          </a:p>
          <a:p>
            <a:r>
              <a:rPr lang="de-DE" sz="3200" dirty="0"/>
              <a:t>Train/Validation = 80/20</a:t>
            </a:r>
          </a:p>
          <a:p>
            <a:r>
              <a:rPr lang="de-DE" sz="3200" dirty="0"/>
              <a:t>Wird auf </a:t>
            </a:r>
            <a:r>
              <a:rPr lang="de-DE" sz="3200" dirty="0" err="1"/>
              <a:t>RasperryPi</a:t>
            </a:r>
            <a:r>
              <a:rPr lang="de-DE" sz="3200" dirty="0"/>
              <a:t> trainiert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1EA46B-910D-8055-6703-BE02533F5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Antony Stang, Fiona Eberhard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BEAB80-C0A9-28C1-0CDE-1529E030D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de-DE" noProof="0" smtClean="0"/>
              <a:t>6</a:t>
            </a:fld>
            <a:endParaRPr lang="de-DE" noProof="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097C4F5D-A9C7-11AB-F452-8F5EF4EF2E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1816444"/>
              </p:ext>
            </p:extLst>
          </p:nvPr>
        </p:nvGraphicFramePr>
        <p:xfrm>
          <a:off x="7105805" y="1711712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3066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FD93F-D459-1B3B-10A7-5F2EA3FAB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Resultat</a:t>
            </a:r>
            <a:r>
              <a:rPr lang="de-DE" dirty="0"/>
              <a:t> und Interpretation</a:t>
            </a:r>
            <a:endParaRPr lang="de-DE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C7951-549A-64E3-6B62-F9244B693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sz="3200" dirty="0"/>
              <a:t>Klatschen erkennen funktioniert</a:t>
            </a:r>
          </a:p>
          <a:p>
            <a:r>
              <a:rPr lang="de-DE" sz="3200" dirty="0"/>
              <a:t>Tests zeigen signifikante Menge </a:t>
            </a:r>
            <a:r>
              <a:rPr lang="de-DE" sz="3200" dirty="0" err="1"/>
              <a:t>False</a:t>
            </a:r>
            <a:r>
              <a:rPr lang="de-DE" sz="3200" dirty="0"/>
              <a:t> Positives</a:t>
            </a:r>
            <a:endParaRPr lang="de-DE"/>
          </a:p>
          <a:p>
            <a:r>
              <a:rPr lang="de-DE" sz="3200" dirty="0"/>
              <a:t>FFT CNN und 2 </a:t>
            </a:r>
            <a:r>
              <a:rPr lang="de-DE" sz="3200" dirty="0" err="1"/>
              <a:t>Conv</a:t>
            </a:r>
            <a:r>
              <a:rPr lang="de-DE" sz="3200" dirty="0"/>
              <a:t> CNN aufwendige Vorverarbeitung</a:t>
            </a:r>
            <a:endParaRPr lang="de-DE"/>
          </a:p>
          <a:p>
            <a:r>
              <a:rPr lang="de-DE" sz="3200" dirty="0"/>
              <a:t>1 </a:t>
            </a:r>
            <a:r>
              <a:rPr lang="de-DE" sz="3200" dirty="0" err="1"/>
              <a:t>Conv</a:t>
            </a:r>
            <a:r>
              <a:rPr lang="de-DE" sz="3200" dirty="0"/>
              <a:t> CNN braucht mehr Epochen</a:t>
            </a:r>
          </a:p>
          <a:p>
            <a:r>
              <a:rPr lang="de-DE" sz="3200" dirty="0"/>
              <a:t>Kleiner Datensatz =&gt; 1 </a:t>
            </a:r>
            <a:r>
              <a:rPr lang="de-DE" sz="3200" dirty="0" err="1"/>
              <a:t>Conv</a:t>
            </a:r>
            <a:r>
              <a:rPr lang="de-DE" sz="3200" dirty="0"/>
              <a:t> CNN bevorzugt</a:t>
            </a:r>
            <a:endParaRPr lang="de-DE" sz="3200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CA13FB-33E3-C6B9-5E1A-330508CE0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Antony Stang, Fiona Eberhard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DC7094-B922-BFDF-A34C-489058923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de-DE" noProof="0" smtClean="0"/>
              <a:t>7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567986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Diskussion und Ausblick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sz="3200" dirty="0"/>
              <a:t>Klatscherkennung funktioniert grundsätzlich</a:t>
            </a:r>
          </a:p>
          <a:p>
            <a:r>
              <a:rPr lang="de-DE" sz="3200" dirty="0"/>
              <a:t>Zu wenig Audiosample für robustes Training</a:t>
            </a:r>
            <a:endParaRPr lang="de-DE" dirty="0"/>
          </a:p>
          <a:p>
            <a:r>
              <a:rPr lang="de-DE" sz="3200" dirty="0"/>
              <a:t>Audiosample haben nicht genug Varianz</a:t>
            </a:r>
          </a:p>
          <a:p>
            <a:r>
              <a:rPr lang="de-DE" sz="3200" dirty="0"/>
              <a:t>Für </a:t>
            </a:r>
            <a:r>
              <a:rPr lang="de-DE" sz="3200" dirty="0" err="1"/>
              <a:t>grössere</a:t>
            </a:r>
            <a:r>
              <a:rPr lang="de-DE" sz="3200" dirty="0"/>
              <a:t> Sample Size </a:t>
            </a:r>
            <a:r>
              <a:rPr lang="de-DE" sz="3200" dirty="0" smtClean="0"/>
              <a:t>FFT verwenden</a:t>
            </a:r>
            <a:endParaRPr lang="de-DE" sz="3200" dirty="0"/>
          </a:p>
          <a:p>
            <a:r>
              <a:rPr lang="de-DE" sz="3200" dirty="0" err="1"/>
              <a:t>Reinforced</a:t>
            </a:r>
            <a:r>
              <a:rPr lang="de-DE" sz="3200" dirty="0"/>
              <a:t> Learning implementieren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Antony Stang, Fiona Eberhard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de-DE" noProof="0" smtClean="0"/>
              <a:t>8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184057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F8E0-BD35-89E1-2792-6F56269D8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D9E1A-C0A2-4EA9-1179-A1E3A10F6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868B27-1ED8-B641-6534-5C29C31ED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Antony Stang, Fiona Eberhard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FF0B6F-B73C-ED9D-C521-F64B034B2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de-DE" noProof="0" smtClean="0"/>
              <a:t>9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00851579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997D771-C805-4CA8-A0A6-5001DCB1E0EA}">
  <we:reference id="ea375709-5511-4a7d-9ad9-0150d03e7fbe" version="3.7.0.0" store="EXCatalog" storeType="EXCatalog"/>
  <we:alternateReferences>
    <we:reference id="WA104380602" version="3.7.0.0" store="de-CH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</Words>
  <Application>Microsoft Office PowerPoint</Application>
  <PresentationFormat>Breitbild</PresentationFormat>
  <Paragraphs>62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3" baseType="lpstr">
      <vt:lpstr>Arial</vt:lpstr>
      <vt:lpstr>Bierstadt</vt:lpstr>
      <vt:lpstr>GestaltVTI</vt:lpstr>
      <vt:lpstr>Project Clap</vt:lpstr>
      <vt:lpstr>Überblick</vt:lpstr>
      <vt:lpstr>Motivation</vt:lpstr>
      <vt:lpstr>PowerPoint-Präsentation</vt:lpstr>
      <vt:lpstr>Datenverarbeitung</vt:lpstr>
      <vt:lpstr>Training</vt:lpstr>
      <vt:lpstr>Resultat und Interpretation</vt:lpstr>
      <vt:lpstr>Diskussion und Ausblick</vt:lpstr>
      <vt:lpstr>Q&amp;A</vt:lpstr>
      <vt:lpstr>Anhang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Klatsch-Erkennung</dc:title>
  <dc:creator>Fiona Eberhard</dc:creator>
  <cp:lastModifiedBy>Fiona Eberhard</cp:lastModifiedBy>
  <cp:revision>163</cp:revision>
  <dcterms:created xsi:type="dcterms:W3CDTF">2025-03-28T10:23:31Z</dcterms:created>
  <dcterms:modified xsi:type="dcterms:W3CDTF">2025-03-30T19:02:55Z</dcterms:modified>
</cp:coreProperties>
</file>

<file path=docProps/thumbnail.jpeg>
</file>